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369125" cy="43195875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5">
          <p15:clr>
            <a:srgbClr val="A4A3A4"/>
          </p15:clr>
        </p15:guide>
        <p15:guide id="2" pos="101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B7FD"/>
    <a:srgbClr val="00FFFF"/>
    <a:srgbClr val="FF0000"/>
    <a:srgbClr val="993300"/>
    <a:srgbClr val="777777"/>
    <a:srgbClr val="FF3399"/>
    <a:srgbClr val="FF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0943" autoAdjust="0"/>
    <p:restoredTop sz="96448" autoAdjust="0"/>
  </p:normalViewPr>
  <p:slideViewPr>
    <p:cSldViewPr>
      <p:cViewPr>
        <p:scale>
          <a:sx n="25" d="100"/>
          <a:sy n="25" d="100"/>
        </p:scale>
        <p:origin x="845" y="-2971"/>
      </p:cViewPr>
      <p:guideLst>
        <p:guide orient="horz" pos="13605"/>
        <p:guide pos="101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256" y="-102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fld id="{48CFF5C4-499D-4525-9046-8CD9D70710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487107D-1684-44D0-8164-32707B9A761E}" type="datetimeFigureOut">
              <a:rPr lang="en-US"/>
              <a:pPr>
                <a:defRPr/>
              </a:pPr>
              <a:t>11/26/2023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6E6B59-FAD2-4E11-A4B4-618AAD05E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A6759C-60C5-433A-A730-517AB7DE24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3938" y="13419138"/>
            <a:ext cx="26008012" cy="9258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9463" y="24477663"/>
            <a:ext cx="2141696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3A434-3504-40D5-A2CD-A4801B13DF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71AD8-9C69-4FF6-83E2-F6BC6F5F0D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83725" y="1730375"/>
            <a:ext cx="6883400" cy="3685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8763" y="1730375"/>
            <a:ext cx="20502562" cy="36855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0A37-A975-4838-B4E0-2A46F25E36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8763" y="1730375"/>
            <a:ext cx="27538362" cy="3685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3AC2-D342-46C1-84DF-A7125756A5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E210D-3EE5-4966-A6D6-C349A838D0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6175" y="27757438"/>
            <a:ext cx="26006425" cy="85788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6175" y="18308638"/>
            <a:ext cx="26006425" cy="9448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41E57-F0B5-4802-B176-EC311F2C91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763" y="10079038"/>
            <a:ext cx="13692187" cy="28506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3350" y="10079038"/>
            <a:ext cx="13693775" cy="28506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5A07A-E5DA-47B5-B273-8A4247F84A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350" y="1730375"/>
            <a:ext cx="275351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350" y="9669463"/>
            <a:ext cx="13517563" cy="4029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350" y="13698538"/>
            <a:ext cx="13517563" cy="24887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41625" y="9669463"/>
            <a:ext cx="13523913" cy="4029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41625" y="13698538"/>
            <a:ext cx="13523913" cy="24887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5F517-EE8D-4D56-B14C-1C34D7B38E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90D81-1BAC-4292-8366-6118AE2B39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2030C-F990-404A-9D8C-F9754F2E8B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350" y="1719263"/>
            <a:ext cx="10064750" cy="7319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1813" y="1719263"/>
            <a:ext cx="17103725" cy="36866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0350" y="9039225"/>
            <a:ext cx="10064750" cy="29546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97978-F33F-4000-8862-00BA5BE82B2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75" y="30237113"/>
            <a:ext cx="18356263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97575" y="3859213"/>
            <a:ext cx="18356263" cy="25917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7575" y="33807400"/>
            <a:ext cx="18356263" cy="5068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72E47-731F-4A7D-932A-C6356710C6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7663" y="1730375"/>
            <a:ext cx="29133800" cy="719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1553" tIns="215781" rIns="431553" bIns="2157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7663" y="10079038"/>
            <a:ext cx="29133800" cy="285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1553" tIns="215781" rIns="431553" bIns="215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7663" y="39336663"/>
            <a:ext cx="7551737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553" tIns="215781" rIns="431553" bIns="215781" numCol="1" anchor="t" anchorCtr="0" compatLnSpc="1">
            <a:prstTxWarp prst="textNoShape">
              <a:avLst/>
            </a:prstTxWarp>
          </a:bodyPr>
          <a:lstStyle>
            <a:lvl1pPr algn="l">
              <a:defRPr sz="6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0113" y="39336663"/>
            <a:ext cx="10248900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553" tIns="215781" rIns="431553" bIns="215781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199725" y="39336663"/>
            <a:ext cx="7551738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553" tIns="215781" rIns="431553" bIns="215781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DE65513F-A2BC-47F8-9B50-73748BA977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xStyles>
    <p:titleStyle>
      <a:lvl1pPr algn="ctr" defTabSz="4318000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8000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defTabSz="4318000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defTabSz="4318000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defTabSz="4318000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defTabSz="4318000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defTabSz="4318000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defTabSz="4318000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defTabSz="4318000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619250" indent="-1619250" algn="l" defTabSz="4318000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8000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  <a:cs typeface="+mn-cs"/>
        </a:defRPr>
      </a:lvl2pPr>
      <a:lvl3pPr marL="5399088" indent="-1081088" algn="l" defTabSz="4318000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cs typeface="+mn-cs"/>
        </a:defRPr>
      </a:lvl3pPr>
      <a:lvl4pPr marL="7558088" indent="-1079500" algn="l" defTabSz="4318000" rtl="0" eaLnBrk="0" fontAlgn="base" hangingPunct="0">
        <a:spcBef>
          <a:spcPct val="20000"/>
        </a:spcBef>
        <a:spcAft>
          <a:spcPct val="0"/>
        </a:spcAft>
        <a:buChar char="–"/>
        <a:defRPr sz="9400">
          <a:solidFill>
            <a:schemeClr val="tx1"/>
          </a:solidFill>
          <a:latin typeface="+mn-lt"/>
          <a:cs typeface="+mn-cs"/>
        </a:defRPr>
      </a:lvl4pPr>
      <a:lvl5pPr marL="9710738" indent="-1071563" algn="l" defTabSz="4318000" rtl="0" eaLnBrk="0" fontAlgn="base" hangingPunct="0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  <a:cs typeface="+mn-cs"/>
        </a:defRPr>
      </a:lvl5pPr>
      <a:lvl6pPr marL="10167938" indent="-1071563" algn="l" defTabSz="4318000" rtl="0" fontAlgn="base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  <a:cs typeface="+mn-cs"/>
        </a:defRPr>
      </a:lvl6pPr>
      <a:lvl7pPr marL="10625138" indent="-1071563" algn="l" defTabSz="4318000" rtl="0" fontAlgn="base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  <a:cs typeface="+mn-cs"/>
        </a:defRPr>
      </a:lvl7pPr>
      <a:lvl8pPr marL="11082338" indent="-1071563" algn="l" defTabSz="4318000" rtl="0" fontAlgn="base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  <a:cs typeface="+mn-cs"/>
        </a:defRPr>
      </a:lvl8pPr>
      <a:lvl9pPr marL="11539538" indent="-1071563" algn="l" defTabSz="4318000" rtl="0" fontAlgn="base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5000">
              <a:schemeClr val="accent5">
                <a:lumMod val="60000"/>
                <a:lumOff val="40000"/>
              </a:schemeClr>
            </a:gs>
            <a:gs pos="74000">
              <a:schemeClr val="accent5">
                <a:lumMod val="20000"/>
                <a:lumOff val="8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BE261EB-1A12-98BC-CBC1-7D7D680369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4763" y="198498"/>
            <a:ext cx="17037686" cy="4103518"/>
          </a:xfrm>
          <a:prstGeom prst="rect">
            <a:avLst/>
          </a:prstGeom>
        </p:spPr>
      </p:pic>
      <p:sp>
        <p:nvSpPr>
          <p:cNvPr id="2050" name="AutoShape 8"/>
          <p:cNvSpPr>
            <a:spLocks noChangeArrowheads="1"/>
          </p:cNvSpPr>
          <p:nvPr/>
        </p:nvSpPr>
        <p:spPr bwMode="auto">
          <a:xfrm>
            <a:off x="411163" y="7973311"/>
            <a:ext cx="10277475" cy="32958787"/>
          </a:xfrm>
          <a:prstGeom prst="roundRect">
            <a:avLst>
              <a:gd name="adj" fmla="val 9259"/>
            </a:avLst>
          </a:prstGeom>
          <a:noFill/>
          <a:ln w="1397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2053" name="AutoShape 17"/>
          <p:cNvSpPr>
            <a:spLocks noChangeArrowheads="1"/>
          </p:cNvSpPr>
          <p:nvPr/>
        </p:nvSpPr>
        <p:spPr bwMode="auto">
          <a:xfrm>
            <a:off x="21670963" y="8031051"/>
            <a:ext cx="10280650" cy="32901047"/>
          </a:xfrm>
          <a:prstGeom prst="roundRect">
            <a:avLst>
              <a:gd name="adj" fmla="val 7315"/>
            </a:avLst>
          </a:prstGeom>
          <a:noFill/>
          <a:ln w="1397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2" name="Rectangle 1450"/>
          <p:cNvSpPr>
            <a:spLocks noChangeArrowheads="1"/>
          </p:cNvSpPr>
          <p:nvPr/>
        </p:nvSpPr>
        <p:spPr bwMode="auto">
          <a:xfrm>
            <a:off x="12641263" y="197437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en-US"/>
          </a:p>
        </p:txBody>
      </p:sp>
      <p:sp>
        <p:nvSpPr>
          <p:cNvPr id="2057" name="Rectangle 1453"/>
          <p:cNvSpPr>
            <a:spLocks noChangeArrowheads="1"/>
          </p:cNvSpPr>
          <p:nvPr/>
        </p:nvSpPr>
        <p:spPr bwMode="auto">
          <a:xfrm>
            <a:off x="12641263" y="197437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en-US"/>
          </a:p>
        </p:txBody>
      </p:sp>
      <p:sp>
        <p:nvSpPr>
          <p:cNvPr id="2058" name="Rectangle 1461"/>
          <p:cNvSpPr>
            <a:spLocks noChangeArrowheads="1"/>
          </p:cNvSpPr>
          <p:nvPr/>
        </p:nvSpPr>
        <p:spPr bwMode="auto">
          <a:xfrm>
            <a:off x="11752263" y="20272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en-US"/>
          </a:p>
        </p:txBody>
      </p:sp>
      <p:sp>
        <p:nvSpPr>
          <p:cNvPr id="2073" name="Rectangle 177"/>
          <p:cNvSpPr>
            <a:spLocks noChangeArrowheads="1"/>
          </p:cNvSpPr>
          <p:nvPr/>
        </p:nvSpPr>
        <p:spPr bwMode="auto">
          <a:xfrm>
            <a:off x="19838988" y="4843454"/>
            <a:ext cx="139446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r>
              <a:rPr lang="fa-IR" sz="5400" b="1" dirty="0">
                <a:latin typeface="Tahoma" pitchFamily="34" charset="0"/>
                <a:cs typeface="B Homa" panose="00000400000000000000" pitchFamily="2" charset="-78"/>
              </a:rPr>
              <a:t>عنوان مقاله</a:t>
            </a:r>
            <a:endParaRPr lang="en-US" sz="5400" b="1" dirty="0">
              <a:latin typeface="Tahoma" pitchFamily="34" charset="0"/>
              <a:cs typeface="B Homa" panose="00000400000000000000" pitchFamily="2" charset="-78"/>
            </a:endParaRPr>
          </a:p>
        </p:txBody>
      </p:sp>
      <p:sp>
        <p:nvSpPr>
          <p:cNvPr id="2074" name="Rectangle 179"/>
          <p:cNvSpPr>
            <a:spLocks noChangeArrowheads="1"/>
          </p:cNvSpPr>
          <p:nvPr/>
        </p:nvSpPr>
        <p:spPr bwMode="auto">
          <a:xfrm>
            <a:off x="921385" y="5430603"/>
            <a:ext cx="11734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r>
              <a:rPr lang="fa-IR" sz="3200" dirty="0">
                <a:cs typeface="B Homa" panose="00000400000000000000" pitchFamily="2" charset="-78"/>
              </a:rPr>
              <a:t>نویسندگان</a:t>
            </a:r>
          </a:p>
          <a:p>
            <a:r>
              <a:rPr lang="fa-IR" sz="3200" dirty="0">
                <a:cs typeface="B Homa" panose="00000400000000000000" pitchFamily="2" charset="-78"/>
              </a:rPr>
              <a:t>وابستگی سازمانی</a:t>
            </a:r>
            <a:endParaRPr lang="en-US" sz="3200" dirty="0">
              <a:cs typeface="B Homa" panose="00000400000000000000" pitchFamily="2" charset="-78"/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11079163" y="8031052"/>
            <a:ext cx="10277475" cy="32901047"/>
          </a:xfrm>
          <a:prstGeom prst="roundRect">
            <a:avLst>
              <a:gd name="adj" fmla="val 9259"/>
            </a:avLst>
          </a:prstGeom>
          <a:noFill/>
          <a:ln w="1397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0" y="3709905"/>
            <a:ext cx="32350075" cy="1120274"/>
          </a:xfrm>
          <a:custGeom>
            <a:avLst/>
            <a:gdLst>
              <a:gd name="connsiteX0" fmla="*/ 0 w 32350841"/>
              <a:gd name="connsiteY0" fmla="*/ 199696 h 1361089"/>
              <a:gd name="connsiteX1" fmla="*/ 11666483 w 32350841"/>
              <a:gd name="connsiteY1" fmla="*/ 1334813 h 1361089"/>
              <a:gd name="connsiteX2" fmla="*/ 25098703 w 32350841"/>
              <a:gd name="connsiteY2" fmla="*/ 42041 h 1361089"/>
              <a:gd name="connsiteX3" fmla="*/ 32350841 w 32350841"/>
              <a:gd name="connsiteY3" fmla="*/ 1082565 h 136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50841" h="1361089">
                <a:moveTo>
                  <a:pt x="0" y="199696"/>
                </a:moveTo>
                <a:cubicBezTo>
                  <a:pt x="3741683" y="780392"/>
                  <a:pt x="7483366" y="1361089"/>
                  <a:pt x="11666483" y="1334813"/>
                </a:cubicBezTo>
                <a:cubicBezTo>
                  <a:pt x="15849600" y="1308537"/>
                  <a:pt x="21651310" y="84082"/>
                  <a:pt x="25098703" y="42041"/>
                </a:cubicBezTo>
                <a:cubicBezTo>
                  <a:pt x="28546096" y="0"/>
                  <a:pt x="30811075" y="798786"/>
                  <a:pt x="32350841" y="1082565"/>
                </a:cubicBezTo>
              </a:path>
            </a:pathLst>
          </a:custGeom>
          <a:noFill/>
          <a:ln w="165100" cap="flat">
            <a:gradFill>
              <a:gsLst>
                <a:gs pos="0">
                  <a:srgbClr val="0070C0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 rot="10800000">
            <a:off x="0" y="41446450"/>
            <a:ext cx="32350075" cy="1463675"/>
          </a:xfrm>
          <a:custGeom>
            <a:avLst/>
            <a:gdLst>
              <a:gd name="connsiteX0" fmla="*/ 0 w 32350841"/>
              <a:gd name="connsiteY0" fmla="*/ 199696 h 1361089"/>
              <a:gd name="connsiteX1" fmla="*/ 11666483 w 32350841"/>
              <a:gd name="connsiteY1" fmla="*/ 1334813 h 1361089"/>
              <a:gd name="connsiteX2" fmla="*/ 25098703 w 32350841"/>
              <a:gd name="connsiteY2" fmla="*/ 42041 h 1361089"/>
              <a:gd name="connsiteX3" fmla="*/ 32350841 w 32350841"/>
              <a:gd name="connsiteY3" fmla="*/ 1082565 h 136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50841" h="1361089">
                <a:moveTo>
                  <a:pt x="0" y="199696"/>
                </a:moveTo>
                <a:cubicBezTo>
                  <a:pt x="3741683" y="780392"/>
                  <a:pt x="7483366" y="1361089"/>
                  <a:pt x="11666483" y="1334813"/>
                </a:cubicBezTo>
                <a:cubicBezTo>
                  <a:pt x="15849600" y="1308537"/>
                  <a:pt x="21651310" y="84082"/>
                  <a:pt x="25098703" y="42041"/>
                </a:cubicBezTo>
                <a:cubicBezTo>
                  <a:pt x="28546096" y="0"/>
                  <a:pt x="30811075" y="798786"/>
                  <a:pt x="32350841" y="1082565"/>
                </a:cubicBezTo>
              </a:path>
            </a:pathLst>
          </a:custGeom>
          <a:noFill/>
          <a:ln w="165100">
            <a:gradFill>
              <a:gsLst>
                <a:gs pos="0">
                  <a:srgbClr val="0070C0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0" y="24765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0" y="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0" y="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4"/>
          <p:cNvSpPr>
            <a:spLocks noChangeArrowheads="1"/>
          </p:cNvSpPr>
          <p:nvPr/>
        </p:nvSpPr>
        <p:spPr bwMode="auto">
          <a:xfrm>
            <a:off x="0" y="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5"/>
          <p:cNvSpPr>
            <a:spLocks noChangeArrowheads="1"/>
          </p:cNvSpPr>
          <p:nvPr/>
        </p:nvSpPr>
        <p:spPr bwMode="auto">
          <a:xfrm>
            <a:off x="0" y="314325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0" y="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41910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0" y="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0" y="314325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0" y="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0" y="409575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0" y="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0" y="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0" y="38100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11" name="Rectangle 63"/>
          <p:cNvSpPr>
            <a:spLocks noChangeArrowheads="1"/>
          </p:cNvSpPr>
          <p:nvPr/>
        </p:nvSpPr>
        <p:spPr bwMode="auto">
          <a:xfrm>
            <a:off x="0" y="342900"/>
            <a:ext cx="32369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11" descr="زمان مصاحبه دکتری دانشگاه شهید مدنی 97 - هزینه مصاحبه دکترا - تاریخ و زمان  - مواد و ضرایب دروس امتحانی آزمون کتبی 97 - 98">
            <a:extLst>
              <a:ext uri="{FF2B5EF4-FFF2-40B4-BE49-F238E27FC236}">
                <a16:creationId xmlns:a16="http://schemas.microsoft.com/office/drawing/2014/main" id="{262680A6-D638-3771-5918-314598315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154" y="325311"/>
            <a:ext cx="4156284" cy="375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7" descr="اخذ مجوز نمایه شدن مقالات در پایگاه استنادی علوم جهان اسلام (ISC)">
            <a:extLst>
              <a:ext uri="{FF2B5EF4-FFF2-40B4-BE49-F238E27FC236}">
                <a16:creationId xmlns:a16="http://schemas.microsoft.com/office/drawing/2014/main" id="{0F774F46-1C36-3505-10CE-8167D096BA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5" b="18000"/>
          <a:stretch/>
        </p:blipFill>
        <p:spPr bwMode="auto">
          <a:xfrm>
            <a:off x="8674764" y="947263"/>
            <a:ext cx="4150649" cy="299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9" descr="اطلاعیه مرکز منطقه ای اطلاع رسانی علوم و فناوری RIcesT - دانشگاه صنعتی  کرمانشاه">
            <a:extLst>
              <a:ext uri="{FF2B5EF4-FFF2-40B4-BE49-F238E27FC236}">
                <a16:creationId xmlns:a16="http://schemas.microsoft.com/office/drawing/2014/main" id="{1407ABEC-785C-E22D-03ED-373AAE2C4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8" y="857252"/>
            <a:ext cx="4156284" cy="285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2660</TotalTime>
  <Words>6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Default Design</vt:lpstr>
      <vt:lpstr>PowerPoint Presentation</vt:lpstr>
    </vt:vector>
  </TitlesOfParts>
  <Company>Movaghar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Reza</dc:creator>
  <cp:lastModifiedBy>Amirhossein Mosaffa</cp:lastModifiedBy>
  <cp:revision>304</cp:revision>
  <dcterms:created xsi:type="dcterms:W3CDTF">2007-12-14T07:46:07Z</dcterms:created>
  <dcterms:modified xsi:type="dcterms:W3CDTF">2023-11-26T09:09:40Z</dcterms:modified>
</cp:coreProperties>
</file>